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3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D5F"/>
    <a:srgbClr val="FFFD39"/>
    <a:srgbClr val="25BCFF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82" y="1210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00.xml"/><Relationship Id="rId18" Type="http://schemas.openxmlformats.org/officeDocument/2006/relationships/image" Target="../media/image226.png"/><Relationship Id="rId26" Type="http://schemas.openxmlformats.org/officeDocument/2006/relationships/image" Target="../media/image193.png"/><Relationship Id="rId3" Type="http://schemas.openxmlformats.org/officeDocument/2006/relationships/tags" Target="../tags/tag290.xml"/><Relationship Id="rId21" Type="http://schemas.openxmlformats.org/officeDocument/2006/relationships/image" Target="../media/image229.png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32.png"/><Relationship Id="rId2" Type="http://schemas.openxmlformats.org/officeDocument/2006/relationships/tags" Target="../tags/tag289.xml"/><Relationship Id="rId16" Type="http://schemas.openxmlformats.org/officeDocument/2006/relationships/image" Target="../media/image25.png"/><Relationship Id="rId20" Type="http://schemas.openxmlformats.org/officeDocument/2006/relationships/image" Target="../media/image228.png"/><Relationship Id="rId29" Type="http://schemas.openxmlformats.org/officeDocument/2006/relationships/image" Target="../media/image30.png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image" Target="../media/image17.png"/><Relationship Id="rId32" Type="http://schemas.openxmlformats.org/officeDocument/2006/relationships/image" Target="../media/image231.png"/><Relationship Id="rId5" Type="http://schemas.openxmlformats.org/officeDocument/2006/relationships/tags" Target="../tags/tag2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96.png"/><Relationship Id="rId28" Type="http://schemas.openxmlformats.org/officeDocument/2006/relationships/image" Target="../media/image29.png"/><Relationship Id="rId10" Type="http://schemas.openxmlformats.org/officeDocument/2006/relationships/tags" Target="../tags/tag297.xml"/><Relationship Id="rId19" Type="http://schemas.openxmlformats.org/officeDocument/2006/relationships/image" Target="../media/image227.png"/><Relationship Id="rId31" Type="http://schemas.openxmlformats.org/officeDocument/2006/relationships/image" Target="../media/image230.png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image" Target="../media/image115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2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13" Type="http://schemas.openxmlformats.org/officeDocument/2006/relationships/image" Target="../media/image240.jpg"/><Relationship Id="rId3" Type="http://schemas.openxmlformats.org/officeDocument/2006/relationships/tags" Target="../tags/tag304.xml"/><Relationship Id="rId7" Type="http://schemas.openxmlformats.org/officeDocument/2006/relationships/image" Target="../media/image234.jpg"/><Relationship Id="rId12" Type="http://schemas.openxmlformats.org/officeDocument/2006/relationships/image" Target="../media/image239.jpg"/><Relationship Id="rId17" Type="http://schemas.openxmlformats.org/officeDocument/2006/relationships/image" Target="../media/image244.png"/><Relationship Id="rId2" Type="http://schemas.openxmlformats.org/officeDocument/2006/relationships/tags" Target="../tags/tag303.xml"/><Relationship Id="rId16" Type="http://schemas.openxmlformats.org/officeDocument/2006/relationships/image" Target="../media/image243.png"/><Relationship Id="rId1" Type="http://schemas.openxmlformats.org/officeDocument/2006/relationships/tags" Target="../tags/tag302.xml"/><Relationship Id="rId6" Type="http://schemas.openxmlformats.org/officeDocument/2006/relationships/image" Target="../media/image233.jpg"/><Relationship Id="rId11" Type="http://schemas.openxmlformats.org/officeDocument/2006/relationships/image" Target="../media/image238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2.png"/><Relationship Id="rId10" Type="http://schemas.openxmlformats.org/officeDocument/2006/relationships/image" Target="../media/image237.jpg"/><Relationship Id="rId4" Type="http://schemas.openxmlformats.org/officeDocument/2006/relationships/tags" Target="../tags/tag305.xml"/><Relationship Id="rId9" Type="http://schemas.openxmlformats.org/officeDocument/2006/relationships/image" Target="../media/image236.jpg"/><Relationship Id="rId14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237.jp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235.jpg"/><Relationship Id="rId17" Type="http://schemas.openxmlformats.org/officeDocument/2006/relationships/image" Target="../media/image248.png"/><Relationship Id="rId2" Type="http://schemas.openxmlformats.org/officeDocument/2006/relationships/tags" Target="../tags/tag307.xml"/><Relationship Id="rId16" Type="http://schemas.openxmlformats.org/officeDocument/2006/relationships/image" Target="../media/image247.png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image" Target="../media/image246.jpg"/><Relationship Id="rId5" Type="http://schemas.openxmlformats.org/officeDocument/2006/relationships/tags" Target="../tags/tag310.xml"/><Relationship Id="rId15" Type="http://schemas.openxmlformats.org/officeDocument/2006/relationships/image" Target="../media/image242.png"/><Relationship Id="rId10" Type="http://schemas.openxmlformats.org/officeDocument/2006/relationships/image" Target="../media/image245.jpg"/><Relationship Id="rId4" Type="http://schemas.openxmlformats.org/officeDocument/2006/relationships/tags" Target="../tags/tag30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1.png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tags" Target="../tags/tag315.xml"/><Relationship Id="rId16" Type="http://schemas.openxmlformats.org/officeDocument/2006/relationships/image" Target="../media/image254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249.png"/><Relationship Id="rId5" Type="http://schemas.openxmlformats.org/officeDocument/2006/relationships/tags" Target="../tags/tag318.xml"/><Relationship Id="rId15" Type="http://schemas.openxmlformats.org/officeDocument/2006/relationships/image" Target="../media/image253.png"/><Relationship Id="rId10" Type="http://schemas.openxmlformats.org/officeDocument/2006/relationships/image" Target="../media/image242.png"/><Relationship Id="rId4" Type="http://schemas.openxmlformats.org/officeDocument/2006/relationships/tags" Target="../tags/tag317.xml"/><Relationship Id="rId9" Type="http://schemas.openxmlformats.org/officeDocument/2006/relationships/image" Target="../media/image241.png"/><Relationship Id="rId14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33.xml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21" Type="http://schemas.openxmlformats.org/officeDocument/2006/relationships/image" Target="../media/image259.png"/><Relationship Id="rId34" Type="http://schemas.openxmlformats.org/officeDocument/2006/relationships/image" Target="../media/image272.png"/><Relationship Id="rId42" Type="http://schemas.openxmlformats.org/officeDocument/2006/relationships/image" Target="../media/image280.png"/><Relationship Id="rId7" Type="http://schemas.openxmlformats.org/officeDocument/2006/relationships/tags" Target="../tags/tag32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41" Type="http://schemas.openxmlformats.org/officeDocument/2006/relationships/image" Target="../media/image279.png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tags" Target="../tags/tag330.xml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43" Type="http://schemas.openxmlformats.org/officeDocument/2006/relationships/image" Target="../media/image281.png"/><Relationship Id="rId8" Type="http://schemas.openxmlformats.org/officeDocument/2006/relationships/tags" Target="../tags/tag328.xml"/><Relationship Id="rId3" Type="http://schemas.openxmlformats.org/officeDocument/2006/relationships/tags" Target="../tags/tag323.xml"/><Relationship Id="rId12" Type="http://schemas.openxmlformats.org/officeDocument/2006/relationships/tags" Target="../tags/tag33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tags" Target="../tags/tag339.xml"/><Relationship Id="rId21" Type="http://schemas.openxmlformats.org/officeDocument/2006/relationships/image" Target="../media/image259.png"/><Relationship Id="rId34" Type="http://schemas.openxmlformats.org/officeDocument/2006/relationships/image" Target="../media/image296.png"/><Relationship Id="rId7" Type="http://schemas.openxmlformats.org/officeDocument/2006/relationships/tags" Target="../tags/tag343.xml"/><Relationship Id="rId12" Type="http://schemas.openxmlformats.org/officeDocument/2006/relationships/image" Target="../media/image284.png"/><Relationship Id="rId17" Type="http://schemas.openxmlformats.org/officeDocument/2006/relationships/image" Target="../media/image288.png"/><Relationship Id="rId25" Type="http://schemas.openxmlformats.org/officeDocument/2006/relationships/image" Target="../media/image263.png"/><Relationship Id="rId33" Type="http://schemas.openxmlformats.org/officeDocument/2006/relationships/image" Target="../media/image295.png"/><Relationship Id="rId2" Type="http://schemas.openxmlformats.org/officeDocument/2006/relationships/tags" Target="../tags/tag338.xml"/><Relationship Id="rId16" Type="http://schemas.openxmlformats.org/officeDocument/2006/relationships/image" Target="../media/image287.png"/><Relationship Id="rId20" Type="http://schemas.openxmlformats.org/officeDocument/2006/relationships/image" Target="../media/image258.png"/><Relationship Id="rId29" Type="http://schemas.openxmlformats.org/officeDocument/2006/relationships/image" Target="../media/image291.png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image" Target="../media/image283.png"/><Relationship Id="rId24" Type="http://schemas.openxmlformats.org/officeDocument/2006/relationships/image" Target="../media/image262.png"/><Relationship Id="rId32" Type="http://schemas.openxmlformats.org/officeDocument/2006/relationships/image" Target="../media/image294.png"/><Relationship Id="rId5" Type="http://schemas.openxmlformats.org/officeDocument/2006/relationships/tags" Target="../tags/tag341.xml"/><Relationship Id="rId15" Type="http://schemas.openxmlformats.org/officeDocument/2006/relationships/image" Target="../media/image154.png"/><Relationship Id="rId23" Type="http://schemas.openxmlformats.org/officeDocument/2006/relationships/image" Target="../media/image261.png"/><Relationship Id="rId28" Type="http://schemas.openxmlformats.org/officeDocument/2006/relationships/image" Target="../media/image290.png"/><Relationship Id="rId10" Type="http://schemas.openxmlformats.org/officeDocument/2006/relationships/image" Target="../media/image282.png"/><Relationship Id="rId19" Type="http://schemas.openxmlformats.org/officeDocument/2006/relationships/image" Target="../media/image257.png"/><Relationship Id="rId31" Type="http://schemas.openxmlformats.org/officeDocument/2006/relationships/image" Target="../media/image293.png"/><Relationship Id="rId4" Type="http://schemas.openxmlformats.org/officeDocument/2006/relationships/tags" Target="../tags/tag34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6.png"/><Relationship Id="rId22" Type="http://schemas.openxmlformats.org/officeDocument/2006/relationships/image" Target="../media/image260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tags" Target="../tags/tag34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g"/><Relationship Id="rId13" Type="http://schemas.openxmlformats.org/officeDocument/2006/relationships/image" Target="../media/image309.jpg"/><Relationship Id="rId18" Type="http://schemas.openxmlformats.org/officeDocument/2006/relationships/image" Target="../media/image314.jpg"/><Relationship Id="rId3" Type="http://schemas.openxmlformats.org/officeDocument/2006/relationships/image" Target="../media/image299.jpg"/><Relationship Id="rId21" Type="http://schemas.openxmlformats.org/officeDocument/2006/relationships/image" Target="../media/image317.jpg"/><Relationship Id="rId7" Type="http://schemas.openxmlformats.org/officeDocument/2006/relationships/image" Target="../media/image303.jpg"/><Relationship Id="rId12" Type="http://schemas.openxmlformats.org/officeDocument/2006/relationships/image" Target="../media/image308.jpg"/><Relationship Id="rId17" Type="http://schemas.openxmlformats.org/officeDocument/2006/relationships/image" Target="../media/image313.jpg"/><Relationship Id="rId2" Type="http://schemas.openxmlformats.org/officeDocument/2006/relationships/image" Target="../media/image298.jpg"/><Relationship Id="rId16" Type="http://schemas.openxmlformats.org/officeDocument/2006/relationships/image" Target="../media/image312.jpg"/><Relationship Id="rId20" Type="http://schemas.openxmlformats.org/officeDocument/2006/relationships/image" Target="../media/image3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jpg"/><Relationship Id="rId11" Type="http://schemas.openxmlformats.org/officeDocument/2006/relationships/image" Target="../media/image307.jpg"/><Relationship Id="rId5" Type="http://schemas.openxmlformats.org/officeDocument/2006/relationships/image" Target="../media/image301.jpg"/><Relationship Id="rId15" Type="http://schemas.openxmlformats.org/officeDocument/2006/relationships/image" Target="../media/image311.jpg"/><Relationship Id="rId10" Type="http://schemas.openxmlformats.org/officeDocument/2006/relationships/image" Target="../media/image306.jpg"/><Relationship Id="rId19" Type="http://schemas.openxmlformats.org/officeDocument/2006/relationships/image" Target="../media/image315.jpg"/><Relationship Id="rId4" Type="http://schemas.openxmlformats.org/officeDocument/2006/relationships/image" Target="../media/image300.jpg"/><Relationship Id="rId9" Type="http://schemas.openxmlformats.org/officeDocument/2006/relationships/image" Target="../media/image305.jpg"/><Relationship Id="rId14" Type="http://schemas.openxmlformats.org/officeDocument/2006/relationships/image" Target="../media/image3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950772" y="1112267"/>
              <a:ext cx="32784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769673" y="2954116"/>
              <a:ext cx="1636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556308" y="4109213"/>
              <a:ext cx="2063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631659" y="5293636"/>
              <a:ext cx="19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1948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26994" y="6664552"/>
              <a:ext cx="1924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02768" y="6220762"/>
              <a:ext cx="1948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31803" y="7113451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141796" y="5717427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1948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68494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  <a:endCxn id="30" idx="0"/>
            </p:cNvCxnSpPr>
            <p:nvPr/>
          </p:nvCxnSpPr>
          <p:spPr>
            <a:xfrm flipH="1">
              <a:off x="2589980" y="-401742"/>
              <a:ext cx="2602" cy="15140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stCxn id="30" idx="2"/>
              <a:endCxn id="54" idx="0"/>
            </p:cNvCxnSpPr>
            <p:nvPr/>
          </p:nvCxnSpPr>
          <p:spPr>
            <a:xfrm flipH="1">
              <a:off x="2589303" y="1512377"/>
              <a:ext cx="677" cy="172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7966" y="2766542"/>
              <a:ext cx="1337" cy="18757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 flipH="1">
              <a:off x="2587965" y="3354226"/>
              <a:ext cx="1" cy="7549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 flipH="1">
              <a:off x="2586459" y="4509323"/>
              <a:ext cx="1506" cy="7843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693746"/>
              <a:ext cx="0" cy="4592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1" y="6869716"/>
              <a:ext cx="3215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 flipV="1">
              <a:off x="5810203" y="6420817"/>
              <a:ext cx="792565" cy="96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6" idx="1"/>
              <a:endCxn id="50" idx="3"/>
            </p:cNvCxnSpPr>
            <p:nvPr/>
          </p:nvCxnSpPr>
          <p:spPr>
            <a:xfrm flipH="1">
              <a:off x="5810203" y="6864607"/>
              <a:ext cx="816791" cy="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8551723" y="6420816"/>
              <a:ext cx="50785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8551724" y="6858000"/>
              <a:ext cx="507855" cy="6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5168</TotalTime>
  <Words>175</Words>
  <Application>Microsoft Office PowerPoint</Application>
  <PresentationFormat>Breitbild</PresentationFormat>
  <Paragraphs>46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225</cp:revision>
  <dcterms:created xsi:type="dcterms:W3CDTF">2019-05-10T06:39:09Z</dcterms:created>
  <dcterms:modified xsi:type="dcterms:W3CDTF">2019-08-21T16:32:39Z</dcterms:modified>
</cp:coreProperties>
</file>